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26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271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675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63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075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610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19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1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83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88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54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18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31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67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2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1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7F709-84F9-41B4-A65D-6B1E6B88914A}" type="datetimeFigureOut">
              <a:rPr lang="ru-RU" smtClean="0"/>
              <a:t>15.07.2016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A42E0D-5A8D-4381-B5F7-ECB6C1464C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6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07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51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07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9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07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1643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2016-07-15T07:53:26Z</dcterms:created>
  <dcterms:modified xsi:type="dcterms:W3CDTF">2016-07-15T07:54:09Z</dcterms:modified>
</cp:coreProperties>
</file>