
<file path=[Content_Types].xml><?xml version="1.0" encoding="utf-8"?>
<Types xmlns="http://schemas.openxmlformats.org/package/2006/content-types">
  <Default Extension="tmp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3C25D0-3496-452E-AB90-FEB1340CAEE0}" type="datetimeFigureOut">
              <a:rPr lang="ru-RU" smtClean="0"/>
              <a:t>05.03.2016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F705C-6EAE-4E8B-8C44-D596D4EE429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367449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3C25D0-3496-452E-AB90-FEB1340CAEE0}" type="datetimeFigureOut">
              <a:rPr lang="ru-RU" smtClean="0"/>
              <a:t>05.03.2016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F705C-6EAE-4E8B-8C44-D596D4EE429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110291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3C25D0-3496-452E-AB90-FEB1340CAEE0}" type="datetimeFigureOut">
              <a:rPr lang="ru-RU" smtClean="0"/>
              <a:t>05.03.2016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F705C-6EAE-4E8B-8C44-D596D4EE429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304640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3C25D0-3496-452E-AB90-FEB1340CAEE0}" type="datetimeFigureOut">
              <a:rPr lang="ru-RU" smtClean="0"/>
              <a:t>05.03.2016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F705C-6EAE-4E8B-8C44-D596D4EE429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0686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3C25D0-3496-452E-AB90-FEB1340CAEE0}" type="datetimeFigureOut">
              <a:rPr lang="ru-RU" smtClean="0"/>
              <a:t>05.03.2016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F705C-6EAE-4E8B-8C44-D596D4EE429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616825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3C25D0-3496-452E-AB90-FEB1340CAEE0}" type="datetimeFigureOut">
              <a:rPr lang="ru-RU" smtClean="0"/>
              <a:t>05.03.2016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F705C-6EAE-4E8B-8C44-D596D4EE429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031450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3C25D0-3496-452E-AB90-FEB1340CAEE0}" type="datetimeFigureOut">
              <a:rPr lang="ru-RU" smtClean="0"/>
              <a:t>05.03.2016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F705C-6EAE-4E8B-8C44-D596D4EE429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822421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3C25D0-3496-452E-AB90-FEB1340CAEE0}" type="datetimeFigureOut">
              <a:rPr lang="ru-RU" smtClean="0"/>
              <a:t>05.03.2016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F705C-6EAE-4E8B-8C44-D596D4EE429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3575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3C25D0-3496-452E-AB90-FEB1340CAEE0}" type="datetimeFigureOut">
              <a:rPr lang="ru-RU" smtClean="0"/>
              <a:t>05.03.2016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F705C-6EAE-4E8B-8C44-D596D4EE429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226994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3C25D0-3496-452E-AB90-FEB1340CAEE0}" type="datetimeFigureOut">
              <a:rPr lang="ru-RU" smtClean="0"/>
              <a:t>05.03.2016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F705C-6EAE-4E8B-8C44-D596D4EE429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329752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3C25D0-3496-452E-AB90-FEB1340CAEE0}" type="datetimeFigureOut">
              <a:rPr lang="ru-RU" smtClean="0"/>
              <a:t>05.03.2016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F705C-6EAE-4E8B-8C44-D596D4EE429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25830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3C25D0-3496-452E-AB90-FEB1340CAEE0}" type="datetimeFigureOut">
              <a:rPr lang="ru-RU" smtClean="0"/>
              <a:t>05.03.2016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8F705C-6EAE-4E8B-8C44-D596D4EE429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20129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zhurnalpoznanie.ru/servisy/publik/publ?id=1173" TargetMode="External"/><Relationship Id="rId2" Type="http://schemas.openxmlformats.org/officeDocument/2006/relationships/image" Target="../media/image1.tmp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Познание | Публикация Ромашко Жанна Сергеевна – Yandex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7382" y="805217"/>
            <a:ext cx="11024851" cy="5935231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2935789" y="241827"/>
            <a:ext cx="63298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dirty="0" smtClean="0">
                <a:hlinkClick r:id="rId3"/>
              </a:rPr>
              <a:t>ССЫЛКА: </a:t>
            </a:r>
            <a:r>
              <a:rPr lang="en-US" dirty="0" smtClean="0">
                <a:hlinkClick r:id="rId3"/>
              </a:rPr>
              <a:t>http://zhurnalpoznanie.ru/servisy/publik/publ?id=1173</a:t>
            </a:r>
            <a:r>
              <a:rPr lang="ru-RU" dirty="0" smtClean="0"/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2219774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</Words>
  <Application>Microsoft Office PowerPoint</Application>
  <PresentationFormat>Широкоэкранный</PresentationFormat>
  <Paragraphs>1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Тема Office</vt:lpstr>
      <vt:lpstr>Презентация PowerPoint</vt:lpstr>
    </vt:vector>
  </TitlesOfParts>
  <Company>diakov.net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RePack by Diakov</dc:creator>
  <cp:lastModifiedBy>RePack by Diakov</cp:lastModifiedBy>
  <cp:revision>1</cp:revision>
  <dcterms:created xsi:type="dcterms:W3CDTF">2016-03-05T13:31:38Z</dcterms:created>
  <dcterms:modified xsi:type="dcterms:W3CDTF">2016-03-05T13:31:47Z</dcterms:modified>
</cp:coreProperties>
</file>