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74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02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6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8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4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4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5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9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97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58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C25D0-3496-452E-AB90-FEB1340CAEE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F705C-6EAE-4E8B-8C44-D596D4E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01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hurnalpoznanie.ru/servisy/publik/publ?id=1173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знание | Публикация Ромашко Жанна Сергеевна – Yande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82" y="805217"/>
            <a:ext cx="11024851" cy="59352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35789" y="241827"/>
            <a:ext cx="6329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hlinkClick r:id="rId3"/>
              </a:rPr>
              <a:t>ССЫЛКА: </a:t>
            </a:r>
            <a:r>
              <a:rPr lang="en-US" dirty="0" smtClean="0">
                <a:hlinkClick r:id="rId3"/>
              </a:rPr>
              <a:t>http://zhurnalpoznanie.ru/servisy/publik/publ?id=1173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197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2016-03-05T13:31:38Z</dcterms:created>
  <dcterms:modified xsi:type="dcterms:W3CDTF">2016-03-05T13:31:47Z</dcterms:modified>
</cp:coreProperties>
</file>