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64" r:id="rId4"/>
    <p:sldId id="265" r:id="rId5"/>
    <p:sldId id="26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4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2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18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2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31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22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6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7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1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2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34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5D256-C8BD-4230-A29F-5D67A51AF84D}" type="datetimeFigureOut">
              <a:rPr lang="ru-RU" smtClean="0"/>
              <a:t>02.06.2017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7AFD3-35F3-458C-ADAA-8F897B77C3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7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event133117544" TargetMode="External"/><Relationship Id="rId5" Type="http://schemas.openxmlformats.org/officeDocument/2006/relationships/image" Target="../media/image3.tmp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event133117544?w=wall-133117544_38/al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event133117544?w=wall-133117544_34/all" TargetMode="External"/><Relationship Id="rId5" Type="http://schemas.openxmlformats.org/officeDocument/2006/relationships/image" Target="../media/image4.tm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club133117544" TargetMode="External"/><Relationship Id="rId5" Type="http://schemas.openxmlformats.org/officeDocument/2006/relationships/hyperlink" Target="https://vk.com/album-133117544_242742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d166725363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16200000">
            <a:off x="-3105149" y="3105149"/>
            <a:ext cx="6858000" cy="647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5400000">
            <a:off x="8413750" y="3079750"/>
            <a:ext cx="6858000" cy="698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 rot="10800000">
            <a:off x="0" y="-2"/>
            <a:ext cx="2277759" cy="2076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>
            <a:off x="9914241" y="4781608"/>
            <a:ext cx="2277759" cy="2076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1331495" y="0"/>
            <a:ext cx="5155598" cy="14339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7557548" y="4655"/>
            <a:ext cx="5155598" cy="14246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5161237" y="-18722"/>
            <a:ext cx="3788652" cy="1073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-521445" y="5424081"/>
            <a:ext cx="5155598" cy="14339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5705096" y="5424081"/>
            <a:ext cx="5155598" cy="14339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3279947" y="5784755"/>
            <a:ext cx="3788652" cy="1073244"/>
          </a:xfrm>
          <a:prstGeom prst="rect">
            <a:avLst/>
          </a:prstGeom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73" y="1854282"/>
            <a:ext cx="6178031" cy="372243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348214" y="1327664"/>
            <a:ext cx="523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6"/>
              </a:rPr>
              <a:t>Ссылка на конкурс: </a:t>
            </a:r>
            <a:r>
              <a:rPr lang="en-US" dirty="0" smtClean="0">
                <a:hlinkClick r:id="rId6"/>
              </a:rPr>
              <a:t>https://vk.com/event133117544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23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16200000">
            <a:off x="-3105149" y="3105149"/>
            <a:ext cx="6858000" cy="647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5400000">
            <a:off x="8413750" y="3079750"/>
            <a:ext cx="6858000" cy="698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 rot="10800000">
            <a:off x="0" y="-2"/>
            <a:ext cx="2277759" cy="2076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>
            <a:off x="9914241" y="4781608"/>
            <a:ext cx="2277759" cy="2076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1331495" y="0"/>
            <a:ext cx="5155598" cy="12131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7557548" y="4655"/>
            <a:ext cx="5155598" cy="14246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5161237" y="-18722"/>
            <a:ext cx="3788652" cy="1073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-521445" y="5760644"/>
            <a:ext cx="5155598" cy="10973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5705096" y="5424081"/>
            <a:ext cx="5155598" cy="14339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3279947" y="5784755"/>
            <a:ext cx="3788652" cy="1073244"/>
          </a:xfrm>
          <a:prstGeom prst="rect">
            <a:avLst/>
          </a:prstGeom>
        </p:spPr>
      </p:pic>
      <p:pic>
        <p:nvPicPr>
          <p:cNvPr id="18" name="Рисунок 17" descr="Вырезка э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/>
          <a:stretch/>
        </p:blipFill>
        <p:spPr>
          <a:xfrm>
            <a:off x="1900506" y="1415197"/>
            <a:ext cx="3753602" cy="444373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508132" y="1160059"/>
            <a:ext cx="4820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6"/>
              </a:rPr>
              <a:t>https://vk.com/event133117544?w=wall-133117544_34%2Fall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324" y="1467836"/>
            <a:ext cx="2529451" cy="407133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6443395" y="1148244"/>
            <a:ext cx="4820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vk.com/event133117544?w=wall-133117544_38%2Fall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9521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16200000">
            <a:off x="-3105149" y="3105149"/>
            <a:ext cx="6858000" cy="647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5400000">
            <a:off x="8413750" y="3079750"/>
            <a:ext cx="6858000" cy="698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 rot="10800000">
            <a:off x="0" y="-2"/>
            <a:ext cx="2277759" cy="2076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>
            <a:off x="9914241" y="4781608"/>
            <a:ext cx="2277759" cy="2076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1331495" y="0"/>
            <a:ext cx="5155598" cy="14339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7557548" y="4655"/>
            <a:ext cx="5155598" cy="14246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5161237" y="-18722"/>
            <a:ext cx="3788652" cy="1073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-521445" y="5424081"/>
            <a:ext cx="5155598" cy="14339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5705096" y="5424081"/>
            <a:ext cx="5155598" cy="14339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3279947" y="5784755"/>
            <a:ext cx="3788652" cy="10732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6240" y="1400011"/>
            <a:ext cx="10836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Конкурс скворечников по мотивам "Мезенской росписи". </a:t>
            </a:r>
            <a:r>
              <a:rPr lang="ru-RU" sz="2400" b="1" dirty="0" smtClean="0"/>
              <a:t>ИТОГИ </a:t>
            </a:r>
            <a:r>
              <a:rPr lang="ru-RU" sz="2400" b="1" dirty="0"/>
              <a:t>27.05.2017!!! </a:t>
            </a:r>
          </a:p>
          <a:p>
            <a:endParaRPr lang="ru-RU" sz="2000" dirty="0"/>
          </a:p>
          <a:p>
            <a:r>
              <a:rPr lang="ru-RU" sz="2000" dirty="0"/>
              <a:t>И вот приступаем к следующему бесплатному конкурсу!!!!! Кто хочет принять участие!!!!! Всем будем рады!!!! Пришла весна и нужно помогать птицам. Хочу представить вашему вниманию конкурс скворечников по мотивам "Мезенской росписи". Ждем ваших работ!!! </a:t>
            </a:r>
          </a:p>
          <a:p>
            <a:r>
              <a:rPr lang="ru-RU" sz="2000" dirty="0"/>
              <a:t>Ссылка альбома </a:t>
            </a:r>
            <a:r>
              <a:rPr lang="ru-RU" sz="2000" dirty="0">
                <a:hlinkClick r:id="rId5"/>
              </a:rPr>
              <a:t>https://</a:t>
            </a:r>
            <a:r>
              <a:rPr lang="ru-RU" sz="2000" dirty="0" smtClean="0">
                <a:hlinkClick r:id="rId5"/>
              </a:rPr>
              <a:t>vk.com/album-133117544_242742</a:t>
            </a:r>
            <a:r>
              <a:rPr lang="ru-RU" sz="2000" dirty="0"/>
              <a:t> </a:t>
            </a:r>
          </a:p>
          <a:p>
            <a:r>
              <a:rPr lang="ru-RU" sz="2000" dirty="0"/>
              <a:t>Ссылка группы </a:t>
            </a:r>
            <a:r>
              <a:rPr lang="ru-RU" sz="2000" dirty="0">
                <a:hlinkClick r:id="rId6"/>
              </a:rPr>
              <a:t>https://</a:t>
            </a:r>
            <a:r>
              <a:rPr lang="ru-RU" sz="2000" dirty="0" smtClean="0">
                <a:hlinkClick r:id="rId6"/>
              </a:rPr>
              <a:t>vk.com/club133117544</a:t>
            </a:r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005026" y="3664111"/>
            <a:ext cx="7608347" cy="5335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Жюри:</a:t>
            </a:r>
          </a:p>
          <a:p>
            <a:pPr algn="l"/>
            <a:r>
              <a:rPr lang="ru-RU" sz="2000" b="1" dirty="0" smtClean="0"/>
              <a:t>НГПУ </a:t>
            </a:r>
            <a:r>
              <a:rPr lang="ru-RU" sz="2000" b="1" dirty="0"/>
              <a:t>ФКиДО руководитель декоративно прикладного искусства. </a:t>
            </a:r>
            <a:br>
              <a:rPr lang="ru-RU" sz="2000" b="1" dirty="0"/>
            </a:br>
            <a:r>
              <a:rPr lang="ru-RU" sz="2000" b="1" dirty="0"/>
              <a:t>Воспитатель высшей категории: Ромашко Ж.С</a:t>
            </a:r>
          </a:p>
        </p:txBody>
      </p:sp>
      <p:pic>
        <p:nvPicPr>
          <p:cNvPr id="2050" name="Picture 2" descr="https://pp.userapi.com/c604617/v604617077/3d8ea/2Jqntlpi-DI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" r="3644" b="33008"/>
          <a:stretch/>
        </p:blipFill>
        <p:spPr bwMode="auto">
          <a:xfrm>
            <a:off x="2277759" y="3780631"/>
            <a:ext cx="1595489" cy="18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889" y="4254377"/>
            <a:ext cx="726224" cy="52723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186681" y="5601827"/>
            <a:ext cx="2644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Impact" panose="020B0806030902050204" pitchFamily="34" charset="0"/>
              </a:rPr>
              <a:t>Новосибирск  </a:t>
            </a:r>
            <a:r>
              <a:rPr lang="ru-RU" sz="1400" dirty="0" smtClean="0">
                <a:latin typeface="Impact" panose="020B0806030902050204" pitchFamily="34" charset="0"/>
              </a:rPr>
              <a:t>27.05.2017 г</a:t>
            </a:r>
            <a:endParaRPr lang="ru-RU" sz="14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5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16200000">
            <a:off x="-3105149" y="3105149"/>
            <a:ext cx="6858000" cy="647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5400000">
            <a:off x="8413750" y="3079750"/>
            <a:ext cx="6858000" cy="698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 rot="10800000">
            <a:off x="0" y="-3"/>
            <a:ext cx="2197100" cy="2002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>
            <a:off x="9914241" y="4781608"/>
            <a:ext cx="2277759" cy="2076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1331495" y="0"/>
            <a:ext cx="5155598" cy="14339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7557548" y="4655"/>
            <a:ext cx="5155598" cy="14246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5161237" y="-18722"/>
            <a:ext cx="3788652" cy="1073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-521445" y="5424081"/>
            <a:ext cx="5155598" cy="14339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5705096" y="5631273"/>
            <a:ext cx="5155598" cy="12267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3279947" y="5784755"/>
            <a:ext cx="3788652" cy="1073244"/>
          </a:xfrm>
          <a:prstGeom prst="rect">
            <a:avLst/>
          </a:prstGeom>
        </p:spPr>
      </p:pic>
      <p:pic>
        <p:nvPicPr>
          <p:cNvPr id="5122" name="Picture 2" descr="https://pp.userapi.com/c637729/v637729077/5c309/0QjQ4387D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77" y="1499983"/>
            <a:ext cx="3165660" cy="42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8956" y="1062657"/>
            <a:ext cx="7882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Конкурс скворечников по мотивам "Мезенской росписи</a:t>
            </a:r>
            <a:r>
              <a:rPr lang="ru-RU" sz="2400" b="1" dirty="0" smtClean="0"/>
              <a:t>"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2060" y="2129508"/>
            <a:ext cx="693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разработка дизайна дипломов: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высшей квалификационной категории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9563" y="335180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Ромашко Жанны Сергеевны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детский сад «Золотой ключик»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район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с.Верх-Тула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28" y="3321179"/>
            <a:ext cx="726224" cy="5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7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16200000">
            <a:off x="-3105149" y="3105149"/>
            <a:ext cx="6858000" cy="647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5400000">
            <a:off x="8413750" y="3079750"/>
            <a:ext cx="6858000" cy="698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 rot="10800000">
            <a:off x="0" y="-3"/>
            <a:ext cx="2197100" cy="2002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>
            <a:off x="9914241" y="4781608"/>
            <a:ext cx="2277759" cy="2076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1331495" y="0"/>
            <a:ext cx="5155598" cy="14339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7557548" y="4655"/>
            <a:ext cx="5155598" cy="14246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5161237" y="-18722"/>
            <a:ext cx="3788652" cy="1073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-521445" y="5424081"/>
            <a:ext cx="5155598" cy="14339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5705096" y="5631273"/>
            <a:ext cx="5155598" cy="12267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3279947" y="5784755"/>
            <a:ext cx="3788652" cy="1073244"/>
          </a:xfrm>
          <a:prstGeom prst="rect">
            <a:avLst/>
          </a:prstGeom>
        </p:spPr>
      </p:pic>
      <p:pic>
        <p:nvPicPr>
          <p:cNvPr id="5122" name="Picture 2" descr="https://pp.userapi.com/c637729/v637729077/5c309/0QjQ4387DE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877" y="1499983"/>
            <a:ext cx="3165660" cy="422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8956" y="1062657"/>
            <a:ext cx="7882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Конкурс скворечников по мотивам "Мезенской росписи</a:t>
            </a:r>
            <a:r>
              <a:rPr lang="ru-RU" sz="2400" b="1" dirty="0" smtClean="0"/>
              <a:t>"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42871" y="2129508"/>
            <a:ext cx="60145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конкурсе приняли участия более 39 работ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разных городов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9563" y="335180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Ромашко Жанны Сергеевны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детский сад «Золотой ключик»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Новосибирский район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с.Верх-Тула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28" y="3321179"/>
            <a:ext cx="726224" cy="52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2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4507" y="2205844"/>
            <a:ext cx="747824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Наталия Стрелкова</a:t>
            </a:r>
          </a:p>
          <a:p>
            <a:endParaRPr lang="ru-RU" sz="3600" dirty="0" smtClean="0"/>
          </a:p>
          <a:p>
            <a:r>
              <a:rPr lang="ru-RU" sz="2800" dirty="0" smtClean="0"/>
              <a:t>Спасибо </a:t>
            </a:r>
            <a:r>
              <a:rPr lang="ru-RU" sz="2800" dirty="0"/>
              <a:t>большое за </a:t>
            </a:r>
            <a:r>
              <a:rPr lang="ru-RU" sz="2800" dirty="0" smtClean="0"/>
              <a:t>организацию конкурсов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Отдельная </a:t>
            </a:r>
            <a:r>
              <a:rPr lang="ru-RU" sz="2800" dirty="0"/>
              <a:t>благодарность за </a:t>
            </a:r>
            <a:endParaRPr lang="ru-RU" sz="2800" dirty="0" smtClean="0"/>
          </a:p>
          <a:p>
            <a:r>
              <a:rPr lang="ru-RU" sz="2800" dirty="0" smtClean="0"/>
              <a:t>отзывчивость </a:t>
            </a:r>
            <a:r>
              <a:rPr lang="ru-RU" sz="2800" dirty="0"/>
              <a:t>и понимание! </a:t>
            </a:r>
            <a:endParaRPr lang="ru-RU" sz="2800" dirty="0" smtClean="0"/>
          </a:p>
          <a:p>
            <a:r>
              <a:rPr lang="ru-RU" sz="2800" dirty="0" smtClean="0"/>
              <a:t>Творческих </a:t>
            </a:r>
            <a:r>
              <a:rPr lang="ru-RU" sz="2800" dirty="0"/>
              <a:t>успехов, </a:t>
            </a:r>
            <a:r>
              <a:rPr lang="ru-RU" sz="2800" dirty="0" smtClean="0"/>
              <a:t>способных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детишек!</a:t>
            </a:r>
          </a:p>
        </p:txBody>
      </p:sp>
      <p:pic>
        <p:nvPicPr>
          <p:cNvPr id="1026" name="Picture 2" descr="Наталия  Стрелко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63" y="1992283"/>
            <a:ext cx="3237385" cy="32373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9756" y="2761866"/>
            <a:ext cx="4488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vk.com/id166725363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55775" y="1066106"/>
            <a:ext cx="8940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 </a:t>
            </a:r>
            <a:r>
              <a:rPr lang="ru-RU" sz="3600" dirty="0" smtClean="0">
                <a:solidFill>
                  <a:srgbClr val="000000"/>
                </a:solidFill>
                <a:latin typeface="-apple-system"/>
              </a:rPr>
              <a:t>Отзыв </a:t>
            </a:r>
            <a:r>
              <a:rPr lang="ru-RU" sz="3600" dirty="0">
                <a:solidFill>
                  <a:srgbClr val="000000"/>
                </a:solidFill>
                <a:latin typeface="-apple-system"/>
              </a:rPr>
              <a:t>о </a:t>
            </a:r>
            <a:r>
              <a:rPr lang="ru-RU" sz="3600" dirty="0" smtClean="0">
                <a:solidFill>
                  <a:srgbClr val="000000"/>
                </a:solidFill>
                <a:latin typeface="-apple-system"/>
              </a:rPr>
              <a:t>конкурсе «Мезенская роспись» 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16200000">
            <a:off x="-3105149" y="3105149"/>
            <a:ext cx="6858000" cy="647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6" b="1850"/>
          <a:stretch/>
        </p:blipFill>
        <p:spPr>
          <a:xfrm rot="5400000">
            <a:off x="8413750" y="3079750"/>
            <a:ext cx="6858000" cy="698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 rot="10800000">
            <a:off x="0" y="-2"/>
            <a:ext cx="2277759" cy="20763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24" b="52984"/>
          <a:stretch/>
        </p:blipFill>
        <p:spPr>
          <a:xfrm>
            <a:off x="9914241" y="4781608"/>
            <a:ext cx="2277759" cy="2076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1331495" y="0"/>
            <a:ext cx="5155598" cy="14339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7557548" y="4655"/>
            <a:ext cx="5155598" cy="14246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 rot="10800000">
            <a:off x="5161237" y="-18722"/>
            <a:ext cx="3788652" cy="1073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-521445" y="5424081"/>
            <a:ext cx="5155598" cy="14339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5705096" y="5424081"/>
            <a:ext cx="5155598" cy="14339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17"/>
          <a:stretch/>
        </p:blipFill>
        <p:spPr>
          <a:xfrm>
            <a:off x="3279947" y="5784755"/>
            <a:ext cx="3788652" cy="107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90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176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-apple-system</vt:lpstr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8</cp:revision>
  <dcterms:created xsi:type="dcterms:W3CDTF">2017-05-20T03:19:38Z</dcterms:created>
  <dcterms:modified xsi:type="dcterms:W3CDTF">2017-06-02T10:10:14Z</dcterms:modified>
</cp:coreProperties>
</file>