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5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97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43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87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042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65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35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67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0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3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64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112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3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8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40201-600D-40AD-8B12-10271D4747D5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5530C70-8EFF-44A0-9AE6-AFB6C6F9EE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81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2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7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8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0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704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2016-07-15T08:28:33Z</dcterms:created>
  <dcterms:modified xsi:type="dcterms:W3CDTF">2016-07-15T08:29:58Z</dcterms:modified>
</cp:coreProperties>
</file>