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9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9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65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1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16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3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2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98D6-FFB3-4AEF-A21D-E443B81511A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20F6B-3FC3-4CBA-B9A7-179757E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39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2016-07-15T07:41:52Z</dcterms:created>
  <dcterms:modified xsi:type="dcterms:W3CDTF">2016-07-15T07:44:31Z</dcterms:modified>
</cp:coreProperties>
</file>