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ADD4-E1FA-4F21-B09B-7B7F007F12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D28-EC09-4985-9F0E-EDF74C097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06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ADD4-E1FA-4F21-B09B-7B7F007F12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D28-EC09-4985-9F0E-EDF74C097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66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ADD4-E1FA-4F21-B09B-7B7F007F12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D28-EC09-4985-9F0E-EDF74C097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53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ADD4-E1FA-4F21-B09B-7B7F007F12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D28-EC09-4985-9F0E-EDF74C097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86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ADD4-E1FA-4F21-B09B-7B7F007F12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D28-EC09-4985-9F0E-EDF74C097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027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ADD4-E1FA-4F21-B09B-7B7F007F12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D28-EC09-4985-9F0E-EDF74C097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24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ADD4-E1FA-4F21-B09B-7B7F007F12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D28-EC09-4985-9F0E-EDF74C097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41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ADD4-E1FA-4F21-B09B-7B7F007F12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D28-EC09-4985-9F0E-EDF74C097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539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ADD4-E1FA-4F21-B09B-7B7F007F12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D28-EC09-4985-9F0E-EDF74C097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982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ADD4-E1FA-4F21-B09B-7B7F007F12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D28-EC09-4985-9F0E-EDF74C097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00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ADD4-E1FA-4F21-B09B-7B7F007F12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3D28-EC09-4985-9F0E-EDF74C097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397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8ADD4-E1FA-4F21-B09B-7B7F007F1239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03D28-EC09-4985-9F0E-EDF74C097E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81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edologiya.ru/servisy/publik/publ?id=345" TargetMode="External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едология | Публикация Ромашко Жанна Сергеевна – Yandex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35" y="817872"/>
            <a:ext cx="10540621" cy="567454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199461" y="214531"/>
            <a:ext cx="5775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hlinkClick r:id="rId3"/>
              </a:rPr>
              <a:t>ССЫЛКА: </a:t>
            </a:r>
            <a:r>
              <a:rPr lang="en-US" dirty="0" smtClean="0">
                <a:hlinkClick r:id="rId3"/>
              </a:rPr>
              <a:t>https://pedologiya.ru/servisy/publik/publ?id=345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9786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едология | Публикация Ромашко Жанна Сергеевна – Yandex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45" y="191068"/>
            <a:ext cx="11813605" cy="6359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2617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Широкоэкранный</PresentationFormat>
  <Paragraphs>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2016-03-05T13:21:53Z</dcterms:created>
  <dcterms:modified xsi:type="dcterms:W3CDTF">2016-03-05T13:22:13Z</dcterms:modified>
</cp:coreProperties>
</file>