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6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6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4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1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3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8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0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9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ADD4-E1FA-4F21-B09B-7B7F007F12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3D28-EC09-4985-9F0E-EDF74C097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1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edologiya.ru/servisy/publik/publ?id=345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дология | Публикация Ромашко Жанна Сергеевна – Yande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817872"/>
            <a:ext cx="10540621" cy="56745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99461" y="214531"/>
            <a:ext cx="5775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/>
              </a:rPr>
              <a:t>ССЫЛКА: </a:t>
            </a:r>
            <a:r>
              <a:rPr lang="en-US" dirty="0" smtClean="0">
                <a:hlinkClick r:id="rId3"/>
              </a:rPr>
              <a:t>https://pedologiya.ru/servisy/publik/publ?id=345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78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дология | Публикация Ромашко Жанна Сергеевна – Yande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5" y="191068"/>
            <a:ext cx="11813605" cy="635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61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2016-03-05T13:21:53Z</dcterms:created>
  <dcterms:modified xsi:type="dcterms:W3CDTF">2016-03-05T13:22:13Z</dcterms:modified>
</cp:coreProperties>
</file>