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B291-0D5E-4272-ADF2-6CCDE0C524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490C-75BF-4810-AA08-8F8E7318C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538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B291-0D5E-4272-ADF2-6CCDE0C524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490C-75BF-4810-AA08-8F8E7318C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852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B291-0D5E-4272-ADF2-6CCDE0C524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490C-75BF-4810-AA08-8F8E7318C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837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B291-0D5E-4272-ADF2-6CCDE0C524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490C-75BF-4810-AA08-8F8E7318C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56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B291-0D5E-4272-ADF2-6CCDE0C524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490C-75BF-4810-AA08-8F8E7318C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67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B291-0D5E-4272-ADF2-6CCDE0C524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490C-75BF-4810-AA08-8F8E7318C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157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B291-0D5E-4272-ADF2-6CCDE0C524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490C-75BF-4810-AA08-8F8E7318C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39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B291-0D5E-4272-ADF2-6CCDE0C524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490C-75BF-4810-AA08-8F8E7318C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099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B291-0D5E-4272-ADF2-6CCDE0C524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490C-75BF-4810-AA08-8F8E7318C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934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B291-0D5E-4272-ADF2-6CCDE0C524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490C-75BF-4810-AA08-8F8E7318C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587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B291-0D5E-4272-ADF2-6CCDE0C524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490C-75BF-4810-AA08-8F8E7318C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13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6B291-0D5E-4272-ADF2-6CCDE0C524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3490C-75BF-4810-AA08-8F8E7318C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1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hyperlink" Target="https://dlyapedagoga.ru/servisy/publik/publ?id=126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55070" y="200883"/>
            <a:ext cx="6046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hlinkClick r:id="rId2"/>
              </a:rPr>
              <a:t>ССЫЛКА: </a:t>
            </a:r>
            <a:r>
              <a:rPr lang="en-US" dirty="0" smtClean="0">
                <a:hlinkClick r:id="rId2"/>
              </a:rPr>
              <a:t>https://dlyapedagoga.ru/servisy/publik/publ?id=126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" name="Рисунок 2" descr="Для педагога | Публикация Ромашко Жанна Сергеевна – Yandex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45" y="706637"/>
            <a:ext cx="10950054" cy="589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943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ля педагога | Публикация Ромашко Жанна Сергеевна – Yandex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64" y="300251"/>
            <a:ext cx="11679575" cy="6287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1513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Широкоэкранный</PresentationFormat>
  <Paragraphs>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</cp:revision>
  <dcterms:created xsi:type="dcterms:W3CDTF">2016-03-05T13:24:07Z</dcterms:created>
  <dcterms:modified xsi:type="dcterms:W3CDTF">2016-03-05T13:24:54Z</dcterms:modified>
</cp:coreProperties>
</file>