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6B291-0D5E-4272-ADF2-6CCDE0C52439}" type="datetimeFigureOut">
              <a:rPr lang="ru-RU" smtClean="0"/>
              <a:t>05.03.2016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3490C-75BF-4810-AA08-8F8E7318C5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2538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6B291-0D5E-4272-ADF2-6CCDE0C52439}" type="datetimeFigureOut">
              <a:rPr lang="ru-RU" smtClean="0"/>
              <a:t>05.03.2016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3490C-75BF-4810-AA08-8F8E7318C5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5852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6B291-0D5E-4272-ADF2-6CCDE0C52439}" type="datetimeFigureOut">
              <a:rPr lang="ru-RU" smtClean="0"/>
              <a:t>05.03.2016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3490C-75BF-4810-AA08-8F8E7318C5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3837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6B291-0D5E-4272-ADF2-6CCDE0C52439}" type="datetimeFigureOut">
              <a:rPr lang="ru-RU" smtClean="0"/>
              <a:t>05.03.2016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3490C-75BF-4810-AA08-8F8E7318C5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4564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6B291-0D5E-4272-ADF2-6CCDE0C52439}" type="datetimeFigureOut">
              <a:rPr lang="ru-RU" smtClean="0"/>
              <a:t>05.03.2016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3490C-75BF-4810-AA08-8F8E7318C5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4670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6B291-0D5E-4272-ADF2-6CCDE0C52439}" type="datetimeFigureOut">
              <a:rPr lang="ru-RU" smtClean="0"/>
              <a:t>05.03.2016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3490C-75BF-4810-AA08-8F8E7318C5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7157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6B291-0D5E-4272-ADF2-6CCDE0C52439}" type="datetimeFigureOut">
              <a:rPr lang="ru-RU" smtClean="0"/>
              <a:t>05.03.2016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3490C-75BF-4810-AA08-8F8E7318C5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3395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6B291-0D5E-4272-ADF2-6CCDE0C52439}" type="datetimeFigureOut">
              <a:rPr lang="ru-RU" smtClean="0"/>
              <a:t>05.03.2016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3490C-75BF-4810-AA08-8F8E7318C5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6099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6B291-0D5E-4272-ADF2-6CCDE0C52439}" type="datetimeFigureOut">
              <a:rPr lang="ru-RU" smtClean="0"/>
              <a:t>05.03.2016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3490C-75BF-4810-AA08-8F8E7318C5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9934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6B291-0D5E-4272-ADF2-6CCDE0C52439}" type="datetimeFigureOut">
              <a:rPr lang="ru-RU" smtClean="0"/>
              <a:t>05.03.2016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3490C-75BF-4810-AA08-8F8E7318C5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6587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6B291-0D5E-4272-ADF2-6CCDE0C52439}" type="datetimeFigureOut">
              <a:rPr lang="ru-RU" smtClean="0"/>
              <a:t>05.03.2016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3490C-75BF-4810-AA08-8F8E7318C5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1138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86B291-0D5E-4272-ADF2-6CCDE0C52439}" type="datetimeFigureOut">
              <a:rPr lang="ru-RU" smtClean="0"/>
              <a:t>05.03.2016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E3490C-75BF-4810-AA08-8F8E7318C5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91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mp"/><Relationship Id="rId2" Type="http://schemas.openxmlformats.org/officeDocument/2006/relationships/hyperlink" Target="https://dlyapedagoga.ru/servisy/publik/publ?id=126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55070" y="200883"/>
            <a:ext cx="60466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hlinkClick r:id="rId2"/>
              </a:rPr>
              <a:t>ССЫЛКА: </a:t>
            </a:r>
            <a:r>
              <a:rPr lang="en-US" dirty="0" smtClean="0">
                <a:hlinkClick r:id="rId2"/>
              </a:rPr>
              <a:t>https://dlyapedagoga.ru/servisy/publik/publ?id=126</a:t>
            </a: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3" name="Рисунок 2" descr="Для педагога | Публикация Ромашко Жанна Сергеевна – Yandex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445" y="706637"/>
            <a:ext cx="10950054" cy="5894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89435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Для педагога | Публикация Ромашко Жанна Сергеевна – Yandex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64" y="300251"/>
            <a:ext cx="11679575" cy="6287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315130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</Words>
  <Application>Microsoft Office PowerPoint</Application>
  <PresentationFormat>Широкоэкранный</PresentationFormat>
  <Paragraphs>1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</vt:vector>
  </TitlesOfParts>
  <Company>diakov.net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RePack by Diakov</dc:creator>
  <cp:lastModifiedBy>RePack by Diakov</cp:lastModifiedBy>
  <cp:revision>1</cp:revision>
  <dcterms:created xsi:type="dcterms:W3CDTF">2016-03-05T13:24:07Z</dcterms:created>
  <dcterms:modified xsi:type="dcterms:W3CDTF">2016-03-05T13:24:54Z</dcterms:modified>
</cp:coreProperties>
</file>