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4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3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2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6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5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1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3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5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61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8289-E7FC-405A-B44A-73C207BFBD53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0B9A-A44A-49B8-AA5D-2ECA24BE2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2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://vestnikpedagoga.ru/publikacii/publ?id=423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5463" y="105349"/>
            <a:ext cx="6041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/>
              </a:rPr>
              <a:t>ССЫЛКА: </a:t>
            </a:r>
            <a:r>
              <a:rPr lang="en-US" dirty="0" smtClean="0">
                <a:hlinkClick r:id="rId2"/>
              </a:rPr>
              <a:t>http://vestnikpedagoga.ru/publikacii/publ?id=4230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 descr="Вестник Педагога | &quot;Мезенская роспись&quot; - по приобщению детей к традициям и обычаям русского народа. – Yande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1" y="611158"/>
            <a:ext cx="11510370" cy="60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9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тник Педагога | &quot;Мезенская роспись&quot; - по приобщению детей к традициям и обычаям русского народа. – Yande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1" y="382249"/>
            <a:ext cx="11045588" cy="594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98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2016-03-05T13:08:33Z</dcterms:created>
  <dcterms:modified xsi:type="dcterms:W3CDTF">2016-03-05T13:09:19Z</dcterms:modified>
</cp:coreProperties>
</file>