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58289-E7FC-405A-B44A-73C207BFBD53}" type="datetimeFigureOut">
              <a:rPr lang="ru-RU" smtClean="0"/>
              <a:t>05.03.2016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0B9A-A44A-49B8-AA5D-2ECA24BE23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343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58289-E7FC-405A-B44A-73C207BFBD53}" type="datetimeFigureOut">
              <a:rPr lang="ru-RU" smtClean="0"/>
              <a:t>05.03.2016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0B9A-A44A-49B8-AA5D-2ECA24BE23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9648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58289-E7FC-405A-B44A-73C207BFBD53}" type="datetimeFigureOut">
              <a:rPr lang="ru-RU" smtClean="0"/>
              <a:t>05.03.2016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0B9A-A44A-49B8-AA5D-2ECA24BE23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7787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58289-E7FC-405A-B44A-73C207BFBD53}" type="datetimeFigureOut">
              <a:rPr lang="ru-RU" smtClean="0"/>
              <a:t>05.03.2016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0B9A-A44A-49B8-AA5D-2ECA24BE23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0038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58289-E7FC-405A-B44A-73C207BFBD53}" type="datetimeFigureOut">
              <a:rPr lang="ru-RU" smtClean="0"/>
              <a:t>05.03.2016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0B9A-A44A-49B8-AA5D-2ECA24BE23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7127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58289-E7FC-405A-B44A-73C207BFBD53}" type="datetimeFigureOut">
              <a:rPr lang="ru-RU" smtClean="0"/>
              <a:t>05.03.2016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0B9A-A44A-49B8-AA5D-2ECA24BE23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0168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58289-E7FC-405A-B44A-73C207BFBD53}" type="datetimeFigureOut">
              <a:rPr lang="ru-RU" smtClean="0"/>
              <a:t>05.03.2016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0B9A-A44A-49B8-AA5D-2ECA24BE23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7952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58289-E7FC-405A-B44A-73C207BFBD53}" type="datetimeFigureOut">
              <a:rPr lang="ru-RU" smtClean="0"/>
              <a:t>05.03.2016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0B9A-A44A-49B8-AA5D-2ECA24BE23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0012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58289-E7FC-405A-B44A-73C207BFBD53}" type="datetimeFigureOut">
              <a:rPr lang="ru-RU" smtClean="0"/>
              <a:t>05.03.2016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0B9A-A44A-49B8-AA5D-2ECA24BE23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1731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58289-E7FC-405A-B44A-73C207BFBD53}" type="datetimeFigureOut">
              <a:rPr lang="ru-RU" smtClean="0"/>
              <a:t>05.03.2016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0B9A-A44A-49B8-AA5D-2ECA24BE23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1754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58289-E7FC-405A-B44A-73C207BFBD53}" type="datetimeFigureOut">
              <a:rPr lang="ru-RU" smtClean="0"/>
              <a:t>05.03.2016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0B9A-A44A-49B8-AA5D-2ECA24BE23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6616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358289-E7FC-405A-B44A-73C207BFBD53}" type="datetimeFigureOut">
              <a:rPr lang="ru-RU" smtClean="0"/>
              <a:t>05.03.2016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90B9A-A44A-49B8-AA5D-2ECA24BE23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3221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mp"/><Relationship Id="rId2" Type="http://schemas.openxmlformats.org/officeDocument/2006/relationships/hyperlink" Target="http://vestnikpedagoga.ru/publikacii/publ?id=4230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35463" y="105349"/>
            <a:ext cx="60412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hlinkClick r:id="rId2"/>
              </a:rPr>
              <a:t>ССЫЛКА: </a:t>
            </a:r>
            <a:r>
              <a:rPr lang="en-US" dirty="0" smtClean="0">
                <a:hlinkClick r:id="rId2"/>
              </a:rPr>
              <a:t>http://vestnikpedagoga.ru/publikacii/publ?id=4230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3" name="Рисунок 2" descr="Вестник Педагога | &quot;Мезенская роспись&quot; - по приобщению детей к традициям и обычаям русского народа. – Yandex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081" y="611158"/>
            <a:ext cx="11510370" cy="6005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8599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Вестник Педагога | &quot;Мезенская роспись&quot; - по приобщению детей к традициям и обычаям русского народа. – Yandex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911" y="382249"/>
            <a:ext cx="11045588" cy="5946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669821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Широкоэкранный</PresentationFormat>
  <Paragraphs>1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RePack by Diakov</dc:creator>
  <cp:lastModifiedBy>RePack by Diakov</cp:lastModifiedBy>
  <cp:revision>1</cp:revision>
  <dcterms:created xsi:type="dcterms:W3CDTF">2016-03-05T13:08:33Z</dcterms:created>
  <dcterms:modified xsi:type="dcterms:W3CDTF">2016-03-05T13:09:19Z</dcterms:modified>
</cp:coreProperties>
</file>