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1" r:id="rId3"/>
    <p:sldId id="262" r:id="rId4"/>
    <p:sldId id="263" r:id="rId5"/>
    <p:sldId id="256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1" d="100"/>
          <a:sy n="51" d="100"/>
        </p:scale>
        <p:origin x="147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5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32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6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27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6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6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F517-7BB3-4F41-B749-9BA4553F6C56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10ADF-A3B9-43B0-853E-14805BF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34950" y="723900"/>
            <a:ext cx="10306050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3 июня 2016 г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</a:t>
            </a:r>
            <a:r>
              <a:rPr lang="ru-RU" sz="5400" dirty="0"/>
              <a:t>МКДОУ детский сад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"</a:t>
            </a:r>
            <a:r>
              <a:rPr lang="ru-RU" sz="5400" dirty="0"/>
              <a:t>Золотой ключик"</a:t>
            </a:r>
            <a:br>
              <a:rPr lang="ru-RU" sz="5400" dirty="0"/>
            </a:br>
            <a:r>
              <a:rPr lang="ru-RU" sz="5400" dirty="0"/>
              <a:t>Состоялся праздник посвященный дню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31285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9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0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5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632" cy="683500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7233266" y="3637934"/>
            <a:ext cx="8596668" cy="1320800"/>
          </a:xfrm>
          <a:prstGeom prst="rect">
            <a:avLst/>
          </a:prstGeom>
        </p:spPr>
        <p:txBody>
          <a:bodyPr vert="ver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е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н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з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д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р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о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в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ь</a:t>
            </a:r>
            <a:b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я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575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10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Impact</vt:lpstr>
      <vt:lpstr>Trebuchet MS</vt:lpstr>
      <vt:lpstr>Wingdings 3</vt:lpstr>
      <vt:lpstr>Грань</vt:lpstr>
      <vt:lpstr>3 июня 2016 г  в МКДОУ детский сад  "Золотой ключик" Состоялся праздник посвященный дню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июня 2016 г в МКДОУ детский сад "Золотой ключик" Состоялся праздник посвященный дню здоровья</dc:title>
  <dc:creator>RePack by Diakov</dc:creator>
  <cp:lastModifiedBy>RePack by Diakov</cp:lastModifiedBy>
  <cp:revision>2</cp:revision>
  <dcterms:created xsi:type="dcterms:W3CDTF">2016-06-04T04:23:22Z</dcterms:created>
  <dcterms:modified xsi:type="dcterms:W3CDTF">2016-06-04T04:32:42Z</dcterms:modified>
</cp:coreProperties>
</file>