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5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44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2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88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8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6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5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75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6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8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1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61C4-9556-49E8-A2C4-F1E8417DC3D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D708-66A6-4174-848C-0F1262120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8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ranamasterov.ru/user/31188/imce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ой профиль | Страна Мастеров – Yandex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290" y="1761660"/>
            <a:ext cx="5705577" cy="30715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53539" y="584261"/>
            <a:ext cx="5213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3"/>
              </a:rPr>
              <a:t>ССЫЛКА: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stranamasterov.ru/user/31188/imce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2" name="Рисунок 1" descr="Жанна Ромашко | Страна Мастеров – Yandex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53" y="1761660"/>
            <a:ext cx="5705576" cy="307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61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</cp:revision>
  <dcterms:created xsi:type="dcterms:W3CDTF">2016-01-29T07:05:18Z</dcterms:created>
  <dcterms:modified xsi:type="dcterms:W3CDTF">2016-01-29T07:36:36Z</dcterms:modified>
</cp:coreProperties>
</file>