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3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4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9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4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5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5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1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9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B65E-FE5C-4566-BBA0-C6BA12E6B24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4E60-352C-4044-94E2-E52932F8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9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k.com/club84527805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 сад &quot;Золотой ключик&quot; группа &quot;АБВГДейка&quot; – Yande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" y="692776"/>
            <a:ext cx="5284521" cy="2844923"/>
          </a:xfrm>
          <a:prstGeom prst="rect">
            <a:avLst/>
          </a:prstGeom>
        </p:spPr>
      </p:pic>
      <p:pic>
        <p:nvPicPr>
          <p:cNvPr id="3" name="Рисунок 2" descr="МАСТЕР - КЛАСС ПО МЕЗЕНИ | 220 фотографий – Yande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84" y="692776"/>
            <a:ext cx="5291886" cy="2848888"/>
          </a:xfrm>
          <a:prstGeom prst="rect">
            <a:avLst/>
          </a:prstGeom>
        </p:spPr>
      </p:pic>
      <p:pic>
        <p:nvPicPr>
          <p:cNvPr id="5" name="Рисунок 4" descr="Кружок &quot;Мезенская роспись&quot; | 81 фотография – Yande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9" y="3724684"/>
            <a:ext cx="5284521" cy="2844923"/>
          </a:xfrm>
          <a:prstGeom prst="rect">
            <a:avLst/>
          </a:prstGeom>
        </p:spPr>
      </p:pic>
      <p:pic>
        <p:nvPicPr>
          <p:cNvPr id="6" name="Рисунок 5" descr="Основной альбом | 9 фотографий – Yandex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63" y="3724684"/>
            <a:ext cx="5384606" cy="28988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86309" y="136459"/>
            <a:ext cx="389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ССЫЛКА: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vk.com/club84527805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50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2016-01-29T07:13:15Z</dcterms:created>
  <dcterms:modified xsi:type="dcterms:W3CDTF">2016-01-29T07:13:28Z</dcterms:modified>
</cp:coreProperties>
</file>