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3249-4532-48B4-805A-A7C94DFB5A6E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2E34-875F-495D-B592-BD711161B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40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3249-4532-48B4-805A-A7C94DFB5A6E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2E34-875F-495D-B592-BD711161B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25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3249-4532-48B4-805A-A7C94DFB5A6E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2E34-875F-495D-B592-BD711161B7D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9799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3249-4532-48B4-805A-A7C94DFB5A6E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2E34-875F-495D-B592-BD711161B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375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3249-4532-48B4-805A-A7C94DFB5A6E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2E34-875F-495D-B592-BD711161B7D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135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3249-4532-48B4-805A-A7C94DFB5A6E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2E34-875F-495D-B592-BD711161B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6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3249-4532-48B4-805A-A7C94DFB5A6E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2E34-875F-495D-B592-BD711161B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227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3249-4532-48B4-805A-A7C94DFB5A6E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2E34-875F-495D-B592-BD711161B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25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3249-4532-48B4-805A-A7C94DFB5A6E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2E34-875F-495D-B592-BD711161B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64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3249-4532-48B4-805A-A7C94DFB5A6E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2E34-875F-495D-B592-BD711161B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50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3249-4532-48B4-805A-A7C94DFB5A6E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2E34-875F-495D-B592-BD711161B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3249-4532-48B4-805A-A7C94DFB5A6E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2E34-875F-495D-B592-BD711161B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5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3249-4532-48B4-805A-A7C94DFB5A6E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2E34-875F-495D-B592-BD711161B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0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3249-4532-48B4-805A-A7C94DFB5A6E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2E34-875F-495D-B592-BD711161B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08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3249-4532-48B4-805A-A7C94DFB5A6E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2E34-875F-495D-B592-BD711161B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6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3249-4532-48B4-805A-A7C94DFB5A6E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2E34-875F-495D-B592-BD711161B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78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3249-4532-48B4-805A-A7C94DFB5A6E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C82E34-875F-495D-B592-BD711161B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5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31" y="231632"/>
            <a:ext cx="8767603" cy="613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0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64" y="1623705"/>
            <a:ext cx="3081036" cy="21567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97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64" y="1623705"/>
            <a:ext cx="3081036" cy="21567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6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64" y="1623705"/>
            <a:ext cx="3081036" cy="21567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39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64" y="1623705"/>
            <a:ext cx="3081036" cy="21567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18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64" y="1623705"/>
            <a:ext cx="3081036" cy="21567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89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64" y="1623705"/>
            <a:ext cx="3081036" cy="21567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6536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2016-06-14T09:50:51Z</dcterms:created>
  <dcterms:modified xsi:type="dcterms:W3CDTF">2016-06-14T09:54:26Z</dcterms:modified>
</cp:coreProperties>
</file>