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9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1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65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5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93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90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4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8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3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8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8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9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2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925C-B1E5-4C13-9D04-D85106AD28F0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1A7DBA-25BD-4B05-9F2F-EDA8D805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6" y="103494"/>
            <a:ext cx="6605652" cy="64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3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4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676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2016-06-14T09:55:30Z</dcterms:created>
  <dcterms:modified xsi:type="dcterms:W3CDTF">2016-06-14T10:02:14Z</dcterms:modified>
</cp:coreProperties>
</file>