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1" d="100"/>
          <a:sy n="71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1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7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5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2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4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2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0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6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2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0031-A0ED-468B-A4EE-C21DC515EF38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CBAF-EB33-4C29-9FDB-92CD523C8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8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4" y="0"/>
            <a:ext cx="476255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24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2016-08-14T13:30:56Z</dcterms:created>
  <dcterms:modified xsi:type="dcterms:W3CDTF">2016-08-14T13:32:03Z</dcterms:modified>
</cp:coreProperties>
</file>