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2FC0-EA8C-4731-A7E7-E42D99BD2768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7050-4DCC-42A4-84EC-A9FD68E50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6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2FC0-EA8C-4731-A7E7-E42D99BD2768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7050-4DCC-42A4-84EC-A9FD68E50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52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2FC0-EA8C-4731-A7E7-E42D99BD2768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7050-4DCC-42A4-84EC-A9FD68E50D3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0908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2FC0-EA8C-4731-A7E7-E42D99BD2768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7050-4DCC-42A4-84EC-A9FD68E50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617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2FC0-EA8C-4731-A7E7-E42D99BD2768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7050-4DCC-42A4-84EC-A9FD68E50D3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830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2FC0-EA8C-4731-A7E7-E42D99BD2768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7050-4DCC-42A4-84EC-A9FD68E50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066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2FC0-EA8C-4731-A7E7-E42D99BD2768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7050-4DCC-42A4-84EC-A9FD68E50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172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2FC0-EA8C-4731-A7E7-E42D99BD2768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7050-4DCC-42A4-84EC-A9FD68E50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62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2FC0-EA8C-4731-A7E7-E42D99BD2768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7050-4DCC-42A4-84EC-A9FD68E50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2FC0-EA8C-4731-A7E7-E42D99BD2768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7050-4DCC-42A4-84EC-A9FD68E50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4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2FC0-EA8C-4731-A7E7-E42D99BD2768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7050-4DCC-42A4-84EC-A9FD68E50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11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2FC0-EA8C-4731-A7E7-E42D99BD2768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7050-4DCC-42A4-84EC-A9FD68E50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70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2FC0-EA8C-4731-A7E7-E42D99BD2768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7050-4DCC-42A4-84EC-A9FD68E50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75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2FC0-EA8C-4731-A7E7-E42D99BD2768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7050-4DCC-42A4-84EC-A9FD68E50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63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2FC0-EA8C-4731-A7E7-E42D99BD2768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7050-4DCC-42A4-84EC-A9FD68E50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52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2FC0-EA8C-4731-A7E7-E42D99BD2768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7050-4DCC-42A4-84EC-A9FD68E50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32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D2FC0-EA8C-4731-A7E7-E42D99BD2768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ED7050-4DCC-42A4-84EC-A9FD68E50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80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8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68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7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9278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2016-07-15T04:01:47Z</dcterms:created>
  <dcterms:modified xsi:type="dcterms:W3CDTF">2016-07-15T04:02:52Z</dcterms:modified>
</cp:coreProperties>
</file>