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0BB2-4498-456A-A0C2-376D0A861154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54A3-2C2B-43A5-BDC7-A6089D20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3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0BB2-4498-456A-A0C2-376D0A861154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54A3-2C2B-43A5-BDC7-A6089D20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0BB2-4498-456A-A0C2-376D0A861154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54A3-2C2B-43A5-BDC7-A6089D20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03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0BB2-4498-456A-A0C2-376D0A861154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54A3-2C2B-43A5-BDC7-A6089D20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4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0BB2-4498-456A-A0C2-376D0A861154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54A3-2C2B-43A5-BDC7-A6089D20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1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0BB2-4498-456A-A0C2-376D0A861154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54A3-2C2B-43A5-BDC7-A6089D20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4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0BB2-4498-456A-A0C2-376D0A861154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54A3-2C2B-43A5-BDC7-A6089D20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3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0BB2-4498-456A-A0C2-376D0A861154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54A3-2C2B-43A5-BDC7-A6089D20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87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0BB2-4498-456A-A0C2-376D0A861154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54A3-2C2B-43A5-BDC7-A6089D20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7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0BB2-4498-456A-A0C2-376D0A861154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54A3-2C2B-43A5-BDC7-A6089D20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4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0BB2-4498-456A-A0C2-376D0A861154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54A3-2C2B-43A5-BDC7-A6089D20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9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A0BB2-4498-456A-A0C2-376D0A861154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54A3-2C2B-43A5-BDC7-A6089D20F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7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shtrep-zhanna-sergeevna-0" TargetMode="Externa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машко Жанна Сергеевна | сайт педагога | Социальная сеть работников образования – Yandex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3" y="726963"/>
            <a:ext cx="5282150" cy="2843647"/>
          </a:xfrm>
          <a:prstGeom prst="rect">
            <a:avLst/>
          </a:prstGeom>
        </p:spPr>
      </p:pic>
      <p:pic>
        <p:nvPicPr>
          <p:cNvPr id="3" name="Рисунок 2" descr="Ромашко Жанна Сергеевна | сайт педагога | Социальная сеть работников образования – Yande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03" y="726964"/>
            <a:ext cx="5284518" cy="2844922"/>
          </a:xfrm>
          <a:prstGeom prst="rect">
            <a:avLst/>
          </a:prstGeom>
        </p:spPr>
      </p:pic>
      <p:pic>
        <p:nvPicPr>
          <p:cNvPr id="4" name="Рисунок 3" descr="МЕЗЕНСКАЯ РОСПИСЬ | Социальная сеть работников образования – Yandex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3" y="3758028"/>
            <a:ext cx="5282150" cy="2843647"/>
          </a:xfrm>
          <a:prstGeom prst="rect">
            <a:avLst/>
          </a:prstGeom>
        </p:spPr>
      </p:pic>
      <p:pic>
        <p:nvPicPr>
          <p:cNvPr id="5" name="Рисунок 4" descr="МОИ ДОСТИЖЕНИЯ | Социальная сеть работников образования – Yandex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03" y="3756754"/>
            <a:ext cx="5284518" cy="28449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1588" y="79256"/>
            <a:ext cx="5437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6"/>
              </a:rPr>
              <a:t>ССЫЛКА: </a:t>
            </a:r>
            <a:r>
              <a:rPr lang="en-US" dirty="0" smtClean="0">
                <a:hlinkClick r:id="rId6"/>
              </a:rPr>
              <a:t>http://nsportal.ru/shtrep-zhanna-sergeevna-0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58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2016-01-29T07:08:49Z</dcterms:created>
  <dcterms:modified xsi:type="dcterms:W3CDTF">2016-01-29T07:09:03Z</dcterms:modified>
</cp:coreProperties>
</file>