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7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1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29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8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10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5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8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3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5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1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2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7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6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0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8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B5BF-F107-41D2-BBBF-F0C04D427FB9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2E81F4-5403-45A1-B96C-08378A9F7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2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6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0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7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16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2016-07-21T11:22:42Z</dcterms:created>
  <dcterms:modified xsi:type="dcterms:W3CDTF">2016-07-21T11:24:11Z</dcterms:modified>
</cp:coreProperties>
</file>