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7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9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2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1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3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5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2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3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8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9EC90-32C8-4A7C-B0B1-CECED2BE614C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B3EA9-C7CA-45BE-80C9-54AEC6ECD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0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5;&#1088;&#1090;&#1088;.&#1088;&#1092;/2016/02/10/&#1074;&#1089;&#1077;-&#1083;&#1091;&#1095;&#1096;&#1077;&#1077;-&#1076;&#1077;&#1090;&#1103;&#1084;/" TargetMode="Externa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се лучшее детям – Yande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8" r="35411"/>
          <a:stretch/>
        </p:blipFill>
        <p:spPr>
          <a:xfrm>
            <a:off x="504967" y="1212645"/>
            <a:ext cx="3684895" cy="53369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999" y="269122"/>
            <a:ext cx="625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ССЫЛКА: </a:t>
            </a:r>
            <a:r>
              <a:rPr lang="en-US" dirty="0" smtClean="0">
                <a:hlinkClick r:id="rId3"/>
              </a:rPr>
              <a:t>http://www.</a:t>
            </a:r>
            <a:r>
              <a:rPr lang="ru-RU" dirty="0" err="1" smtClean="0">
                <a:hlinkClick r:id="rId3"/>
              </a:rPr>
              <a:t>нртр.рф</a:t>
            </a:r>
            <a:r>
              <a:rPr lang="ru-RU" dirty="0" smtClean="0">
                <a:hlinkClick r:id="rId3"/>
              </a:rPr>
              <a:t>/2016/02/10/все-лучшее-детям/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Все лучшее детям – Yande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r="35809"/>
          <a:stretch/>
        </p:blipFill>
        <p:spPr>
          <a:xfrm>
            <a:off x="4523095" y="1204101"/>
            <a:ext cx="3588889" cy="5345474"/>
          </a:xfrm>
          <a:prstGeom prst="rect">
            <a:avLst/>
          </a:prstGeom>
        </p:spPr>
      </p:pic>
      <p:pic>
        <p:nvPicPr>
          <p:cNvPr id="8" name="Рисунок 7" descr="Все лучшее детям – Yande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9" t="11689" r="35612" b="31754"/>
          <a:stretch/>
        </p:blipFill>
        <p:spPr>
          <a:xfrm>
            <a:off x="8548465" y="1081907"/>
            <a:ext cx="3138568" cy="28759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5" t="25336" r="34134"/>
          <a:stretch/>
        </p:blipFill>
        <p:spPr>
          <a:xfrm>
            <a:off x="8843749" y="3957851"/>
            <a:ext cx="2274209" cy="281841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77671" y="638454"/>
            <a:ext cx="1144933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ключик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6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97026"/>
            <a:ext cx="11449334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ключик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7" y="1712415"/>
            <a:ext cx="7718378" cy="51455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" y="1690688"/>
            <a:ext cx="2057400" cy="137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85" y="1712414"/>
            <a:ext cx="2385515" cy="1590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85" y="3551828"/>
            <a:ext cx="2369594" cy="1265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" y="3302757"/>
            <a:ext cx="2067637" cy="1378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" y="4971007"/>
            <a:ext cx="2057399" cy="1371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85" y="5138380"/>
            <a:ext cx="2369594" cy="15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73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Наши детки участвовали на открытии сада «Золотой ключик»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</cp:revision>
  <dcterms:created xsi:type="dcterms:W3CDTF">2016-03-08T10:08:08Z</dcterms:created>
  <dcterms:modified xsi:type="dcterms:W3CDTF">2016-03-08T10:24:56Z</dcterms:modified>
</cp:coreProperties>
</file>