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A85-B986-4F01-ACBE-9100787DFF0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7D7E-FA6C-48A1-80F3-BC5745FC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7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A85-B986-4F01-ACBE-9100787DFF0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7D7E-FA6C-48A1-80F3-BC5745FC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0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A85-B986-4F01-ACBE-9100787DFF0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7D7E-FA6C-48A1-80F3-BC5745FC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9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A85-B986-4F01-ACBE-9100787DFF0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7D7E-FA6C-48A1-80F3-BC5745FC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4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A85-B986-4F01-ACBE-9100787DFF0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7D7E-FA6C-48A1-80F3-BC5745FC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1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A85-B986-4F01-ACBE-9100787DFF0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7D7E-FA6C-48A1-80F3-BC5745FC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7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A85-B986-4F01-ACBE-9100787DFF0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7D7E-FA6C-48A1-80F3-BC5745FC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1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A85-B986-4F01-ACBE-9100787DFF0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7D7E-FA6C-48A1-80F3-BC5745FC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7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A85-B986-4F01-ACBE-9100787DFF0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7D7E-FA6C-48A1-80F3-BC5745FC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0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A85-B986-4F01-ACBE-9100787DFF0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7D7E-FA6C-48A1-80F3-BC5745FC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8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A85-B986-4F01-ACBE-9100787DFF0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7D7E-FA6C-48A1-80F3-BC5745FC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5A85-B986-4F01-ACBE-9100787DFF0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97D7E-FA6C-48A1-80F3-BC5745FC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2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dunor.ru/955-metodicheskoe-ob-edinenie-4-po-teme-konstruirovanie-razvivayushchej-predmetno-prostranstvennoj-sredy-v-doo-v-sootvetstvii-s-trebovaniyami-fgos-doshkolnogo-obrazovaniya" TargetMode="External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тодическое объединение № 4 по теме: &quot;Конструирование развивающей предметно-пространственной среды в ДОО в соответствии с требованиями ФГОС дошкольного образования&quot; – Yandex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9" y="734483"/>
            <a:ext cx="5377885" cy="2895186"/>
          </a:xfrm>
          <a:prstGeom prst="rect">
            <a:avLst/>
          </a:prstGeom>
        </p:spPr>
      </p:pic>
      <p:pic>
        <p:nvPicPr>
          <p:cNvPr id="5" name="Рисунок 4" descr="Методическое объединение № 4 по теме: &quot;Конструирование развивающей предметно-пространственной среды в ДОО в соответствии с требованиями ФГОС дошкольного образования&quot; – Yande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90" y="734482"/>
            <a:ext cx="5561075" cy="2993806"/>
          </a:xfrm>
          <a:prstGeom prst="rect">
            <a:avLst/>
          </a:prstGeom>
        </p:spPr>
      </p:pic>
      <p:pic>
        <p:nvPicPr>
          <p:cNvPr id="6" name="Рисунок 5" descr="Методическое объединение № 4 по теме: &quot;Конструирование развивающей предметно-пространственной среды в ДОО в соответствии с требованиями ФГОС дошкольного образования&quot; – Yande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06" y="3859480"/>
            <a:ext cx="5274312" cy="28394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003" y="19412"/>
            <a:ext cx="12096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5"/>
              </a:rPr>
              <a:t>ССЫЛКА: </a:t>
            </a:r>
            <a:r>
              <a:rPr lang="en-US" dirty="0" smtClean="0">
                <a:hlinkClick r:id="rId5"/>
              </a:rPr>
              <a:t>http://www.edunor.ru/955-metodicheskoe-ob-edinenie-4-po-teme-konstruirovanie-razvivayushchej-predmetno-prostranstvennoj-sredy-v-doo-v-sootvetstvii-s-trebovaniyami-fgos-doshkolnogo-obrazovaniya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749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2016-01-29T07:00:19Z</dcterms:created>
  <dcterms:modified xsi:type="dcterms:W3CDTF">2016-01-29T07:00:43Z</dcterms:modified>
</cp:coreProperties>
</file>